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25" r:id="rId2"/>
  </p:sldIdLst>
  <p:sldSz cx="6858000" cy="9144000" type="screen4x3"/>
  <p:notesSz cx="6799263" cy="9929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76" autoAdjust="0"/>
  </p:normalViewPr>
  <p:slideViewPr>
    <p:cSldViewPr>
      <p:cViewPr varScale="1">
        <p:scale>
          <a:sx n="62" d="100"/>
          <a:sy n="62" d="100"/>
        </p:scale>
        <p:origin x="2453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4C3C9-297E-469F-AF04-A596A21FB9AE}" type="datetimeFigureOut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24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9D586-DCB4-481E-8120-0DCE63646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0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1"/>
            <a:ext cx="6858000" cy="1138903"/>
            <a:chOff x="0" y="0"/>
            <a:chExt cx="9144000" cy="854177"/>
          </a:xfrm>
        </p:grpSpPr>
        <p:sp>
          <p:nvSpPr>
            <p:cNvPr id="8" name="직사각형 7"/>
            <p:cNvSpPr/>
            <p:nvPr/>
          </p:nvSpPr>
          <p:spPr>
            <a:xfrm>
              <a:off x="0" y="0"/>
              <a:ext cx="9144000" cy="854177"/>
            </a:xfrm>
            <a:prstGeom prst="rect">
              <a:avLst/>
            </a:prstGeom>
            <a:solidFill>
              <a:srgbClr val="EE3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endParaRPr>
            </a:p>
          </p:txBody>
        </p:sp>
        <p:grpSp>
          <p:nvGrpSpPr>
            <p:cNvPr id="9" name="그룹 28"/>
            <p:cNvGrpSpPr/>
            <p:nvPr/>
          </p:nvGrpSpPr>
          <p:grpSpPr>
            <a:xfrm>
              <a:off x="7584311" y="341957"/>
              <a:ext cx="978292" cy="510992"/>
              <a:chOff x="395539" y="1779104"/>
              <a:chExt cx="1896834" cy="990774"/>
            </a:xfrm>
          </p:grpSpPr>
          <p:sp>
            <p:nvSpPr>
              <p:cNvPr id="11" name="자유형 10"/>
              <p:cNvSpPr/>
              <p:nvPr/>
            </p:nvSpPr>
            <p:spPr>
              <a:xfrm rot="16200000">
                <a:off x="848569" y="1326074"/>
                <a:ext cx="990773" cy="1896834"/>
              </a:xfrm>
              <a:custGeom>
                <a:avLst/>
                <a:gdLst>
                  <a:gd name="connsiteX0" fmla="*/ 0 w 2448272"/>
                  <a:gd name="connsiteY0" fmla="*/ 0 h 2448272"/>
                  <a:gd name="connsiteX1" fmla="*/ 1224136 w 2448272"/>
                  <a:gd name="connsiteY1" fmla="*/ 0 h 2448272"/>
                  <a:gd name="connsiteX2" fmla="*/ 2284268 w 2448272"/>
                  <a:gd name="connsiteY2" fmla="*/ 612070 h 2448272"/>
                  <a:gd name="connsiteX3" fmla="*/ 2284266 w 2448272"/>
                  <a:gd name="connsiteY3" fmla="*/ 1836206 h 2448272"/>
                  <a:gd name="connsiteX4" fmla="*/ 1224132 w 2448272"/>
                  <a:gd name="connsiteY4" fmla="*/ 2448272 h 2448272"/>
                  <a:gd name="connsiteX5" fmla="*/ 0 w 2448272"/>
                  <a:gd name="connsiteY5" fmla="*/ 2448272 h 2448272"/>
                  <a:gd name="connsiteX6" fmla="*/ 0 w 2448272"/>
                  <a:gd name="connsiteY6" fmla="*/ 0 h 2448272"/>
                  <a:gd name="connsiteX0" fmla="*/ 0 w 2502938"/>
                  <a:gd name="connsiteY0" fmla="*/ 0 h 2448273"/>
                  <a:gd name="connsiteX1" fmla="*/ 1224136 w 2502938"/>
                  <a:gd name="connsiteY1" fmla="*/ 0 h 2448273"/>
                  <a:gd name="connsiteX2" fmla="*/ 2284268 w 2502938"/>
                  <a:gd name="connsiteY2" fmla="*/ 612070 h 2448273"/>
                  <a:gd name="connsiteX3" fmla="*/ 2284266 w 2502938"/>
                  <a:gd name="connsiteY3" fmla="*/ 1836206 h 2448273"/>
                  <a:gd name="connsiteX4" fmla="*/ 1224132 w 2502938"/>
                  <a:gd name="connsiteY4" fmla="*/ 2448272 h 2448273"/>
                  <a:gd name="connsiteX5" fmla="*/ 1224136 w 2502938"/>
                  <a:gd name="connsiteY5" fmla="*/ 2448272 h 2448273"/>
                  <a:gd name="connsiteX6" fmla="*/ 0 w 2502938"/>
                  <a:gd name="connsiteY6" fmla="*/ 0 h 2448273"/>
                  <a:gd name="connsiteX0" fmla="*/ 4 w 1278806"/>
                  <a:gd name="connsiteY0" fmla="*/ 0 h 2448273"/>
                  <a:gd name="connsiteX1" fmla="*/ 4 w 1278806"/>
                  <a:gd name="connsiteY1" fmla="*/ 0 h 2448273"/>
                  <a:gd name="connsiteX2" fmla="*/ 1060136 w 1278806"/>
                  <a:gd name="connsiteY2" fmla="*/ 612070 h 2448273"/>
                  <a:gd name="connsiteX3" fmla="*/ 1060134 w 1278806"/>
                  <a:gd name="connsiteY3" fmla="*/ 1836206 h 2448273"/>
                  <a:gd name="connsiteX4" fmla="*/ 0 w 1278806"/>
                  <a:gd name="connsiteY4" fmla="*/ 2448272 h 2448273"/>
                  <a:gd name="connsiteX5" fmla="*/ 4 w 1278806"/>
                  <a:gd name="connsiteY5" fmla="*/ 2448272 h 2448273"/>
                  <a:gd name="connsiteX6" fmla="*/ 4 w 1278806"/>
                  <a:gd name="connsiteY6" fmla="*/ 0 h 244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8806" h="2448273">
                    <a:moveTo>
                      <a:pt x="4" y="0"/>
                    </a:moveTo>
                    <a:lnTo>
                      <a:pt x="4" y="0"/>
                    </a:lnTo>
                    <a:cubicBezTo>
                      <a:pt x="437346" y="1"/>
                      <a:pt x="841466" y="233320"/>
                      <a:pt x="1060136" y="612070"/>
                    </a:cubicBezTo>
                    <a:cubicBezTo>
                      <a:pt x="1278806" y="990819"/>
                      <a:pt x="1278806" y="1457458"/>
                      <a:pt x="1060134" y="1836206"/>
                    </a:cubicBezTo>
                    <a:cubicBezTo>
                      <a:pt x="841462" y="2214955"/>
                      <a:pt x="437341" y="2448273"/>
                      <a:pt x="0" y="2448272"/>
                    </a:cubicBezTo>
                    <a:lnTo>
                      <a:pt x="4" y="244827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  <a:latin typeface="함초롬바탕" panose="02030504000101010101" pitchFamily="18" charset="-127"/>
                  <a:ea typeface="함초롬바탕" panose="02030504000101010101" pitchFamily="18" charset="-127"/>
                  <a:cs typeface="함초롬바탕" panose="02030504000101010101" pitchFamily="18" charset="-127"/>
                </a:endParaRPr>
              </a:p>
            </p:txBody>
          </p:sp>
          <p:sp>
            <p:nvSpPr>
              <p:cNvPr id="12" name="자유형 11"/>
              <p:cNvSpPr>
                <a:spLocks noChangeAspect="1"/>
              </p:cNvSpPr>
              <p:nvPr/>
            </p:nvSpPr>
            <p:spPr>
              <a:xfrm rot="16200000">
                <a:off x="1096259" y="2047976"/>
                <a:ext cx="495387" cy="948417"/>
              </a:xfrm>
              <a:custGeom>
                <a:avLst/>
                <a:gdLst>
                  <a:gd name="connsiteX0" fmla="*/ 0 w 2448272"/>
                  <a:gd name="connsiteY0" fmla="*/ 0 h 2448272"/>
                  <a:gd name="connsiteX1" fmla="*/ 1224136 w 2448272"/>
                  <a:gd name="connsiteY1" fmla="*/ 0 h 2448272"/>
                  <a:gd name="connsiteX2" fmla="*/ 2284268 w 2448272"/>
                  <a:gd name="connsiteY2" fmla="*/ 612070 h 2448272"/>
                  <a:gd name="connsiteX3" fmla="*/ 2284266 w 2448272"/>
                  <a:gd name="connsiteY3" fmla="*/ 1836206 h 2448272"/>
                  <a:gd name="connsiteX4" fmla="*/ 1224132 w 2448272"/>
                  <a:gd name="connsiteY4" fmla="*/ 2448272 h 2448272"/>
                  <a:gd name="connsiteX5" fmla="*/ 0 w 2448272"/>
                  <a:gd name="connsiteY5" fmla="*/ 2448272 h 2448272"/>
                  <a:gd name="connsiteX6" fmla="*/ 0 w 2448272"/>
                  <a:gd name="connsiteY6" fmla="*/ 0 h 2448272"/>
                  <a:gd name="connsiteX0" fmla="*/ 0 w 2502938"/>
                  <a:gd name="connsiteY0" fmla="*/ 0 h 2448273"/>
                  <a:gd name="connsiteX1" fmla="*/ 1224136 w 2502938"/>
                  <a:gd name="connsiteY1" fmla="*/ 0 h 2448273"/>
                  <a:gd name="connsiteX2" fmla="*/ 2284268 w 2502938"/>
                  <a:gd name="connsiteY2" fmla="*/ 612070 h 2448273"/>
                  <a:gd name="connsiteX3" fmla="*/ 2284266 w 2502938"/>
                  <a:gd name="connsiteY3" fmla="*/ 1836206 h 2448273"/>
                  <a:gd name="connsiteX4" fmla="*/ 1224132 w 2502938"/>
                  <a:gd name="connsiteY4" fmla="*/ 2448272 h 2448273"/>
                  <a:gd name="connsiteX5" fmla="*/ 1224136 w 2502938"/>
                  <a:gd name="connsiteY5" fmla="*/ 2448272 h 2448273"/>
                  <a:gd name="connsiteX6" fmla="*/ 0 w 2502938"/>
                  <a:gd name="connsiteY6" fmla="*/ 0 h 2448273"/>
                  <a:gd name="connsiteX0" fmla="*/ 4 w 1278806"/>
                  <a:gd name="connsiteY0" fmla="*/ 0 h 2448273"/>
                  <a:gd name="connsiteX1" fmla="*/ 4 w 1278806"/>
                  <a:gd name="connsiteY1" fmla="*/ 0 h 2448273"/>
                  <a:gd name="connsiteX2" fmla="*/ 1060136 w 1278806"/>
                  <a:gd name="connsiteY2" fmla="*/ 612070 h 2448273"/>
                  <a:gd name="connsiteX3" fmla="*/ 1060134 w 1278806"/>
                  <a:gd name="connsiteY3" fmla="*/ 1836206 h 2448273"/>
                  <a:gd name="connsiteX4" fmla="*/ 0 w 1278806"/>
                  <a:gd name="connsiteY4" fmla="*/ 2448272 h 2448273"/>
                  <a:gd name="connsiteX5" fmla="*/ 4 w 1278806"/>
                  <a:gd name="connsiteY5" fmla="*/ 2448272 h 2448273"/>
                  <a:gd name="connsiteX6" fmla="*/ 4 w 1278806"/>
                  <a:gd name="connsiteY6" fmla="*/ 0 h 244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8806" h="2448273">
                    <a:moveTo>
                      <a:pt x="4" y="0"/>
                    </a:moveTo>
                    <a:lnTo>
                      <a:pt x="4" y="0"/>
                    </a:lnTo>
                    <a:cubicBezTo>
                      <a:pt x="437346" y="1"/>
                      <a:pt x="841466" y="233320"/>
                      <a:pt x="1060136" y="612070"/>
                    </a:cubicBezTo>
                    <a:cubicBezTo>
                      <a:pt x="1278806" y="990819"/>
                      <a:pt x="1278806" y="1457458"/>
                      <a:pt x="1060134" y="1836206"/>
                    </a:cubicBezTo>
                    <a:cubicBezTo>
                      <a:pt x="841462" y="2214955"/>
                      <a:pt x="437341" y="2448273"/>
                      <a:pt x="0" y="2448272"/>
                    </a:cubicBezTo>
                    <a:lnTo>
                      <a:pt x="4" y="244827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E30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bg1"/>
                  </a:solidFill>
                  <a:latin typeface="함초롬바탕" panose="02030504000101010101" pitchFamily="18" charset="-127"/>
                  <a:ea typeface="함초롬바탕" panose="02030504000101010101" pitchFamily="18" charset="-127"/>
                  <a:cs typeface="함초롬바탕" panose="02030504000101010101" pitchFamily="18" charset="-127"/>
                </a:endParaRPr>
              </a:p>
            </p:txBody>
          </p:sp>
        </p:grpSp>
        <p:sp>
          <p:nvSpPr>
            <p:cNvPr id="10" name="자유형 9"/>
            <p:cNvSpPr>
              <a:spLocks noChangeAspect="1"/>
            </p:cNvSpPr>
            <p:nvPr/>
          </p:nvSpPr>
          <p:spPr>
            <a:xfrm rot="5400000">
              <a:off x="7952230" y="-110861"/>
              <a:ext cx="242452" cy="464175"/>
            </a:xfrm>
            <a:custGeom>
              <a:avLst/>
              <a:gdLst>
                <a:gd name="connsiteX0" fmla="*/ 0 w 2448272"/>
                <a:gd name="connsiteY0" fmla="*/ 0 h 2448272"/>
                <a:gd name="connsiteX1" fmla="*/ 1224136 w 2448272"/>
                <a:gd name="connsiteY1" fmla="*/ 0 h 2448272"/>
                <a:gd name="connsiteX2" fmla="*/ 2284268 w 2448272"/>
                <a:gd name="connsiteY2" fmla="*/ 612070 h 2448272"/>
                <a:gd name="connsiteX3" fmla="*/ 2284266 w 2448272"/>
                <a:gd name="connsiteY3" fmla="*/ 1836206 h 2448272"/>
                <a:gd name="connsiteX4" fmla="*/ 1224132 w 2448272"/>
                <a:gd name="connsiteY4" fmla="*/ 2448272 h 2448272"/>
                <a:gd name="connsiteX5" fmla="*/ 0 w 2448272"/>
                <a:gd name="connsiteY5" fmla="*/ 2448272 h 2448272"/>
                <a:gd name="connsiteX6" fmla="*/ 0 w 2448272"/>
                <a:gd name="connsiteY6" fmla="*/ 0 h 2448272"/>
                <a:gd name="connsiteX0" fmla="*/ 0 w 2502938"/>
                <a:gd name="connsiteY0" fmla="*/ 0 h 2448273"/>
                <a:gd name="connsiteX1" fmla="*/ 1224136 w 2502938"/>
                <a:gd name="connsiteY1" fmla="*/ 0 h 2448273"/>
                <a:gd name="connsiteX2" fmla="*/ 2284268 w 2502938"/>
                <a:gd name="connsiteY2" fmla="*/ 612070 h 2448273"/>
                <a:gd name="connsiteX3" fmla="*/ 2284266 w 2502938"/>
                <a:gd name="connsiteY3" fmla="*/ 1836206 h 2448273"/>
                <a:gd name="connsiteX4" fmla="*/ 1224132 w 2502938"/>
                <a:gd name="connsiteY4" fmla="*/ 2448272 h 2448273"/>
                <a:gd name="connsiteX5" fmla="*/ 1224136 w 2502938"/>
                <a:gd name="connsiteY5" fmla="*/ 2448272 h 2448273"/>
                <a:gd name="connsiteX6" fmla="*/ 0 w 2502938"/>
                <a:gd name="connsiteY6" fmla="*/ 0 h 2448273"/>
                <a:gd name="connsiteX0" fmla="*/ 4 w 1278806"/>
                <a:gd name="connsiteY0" fmla="*/ 0 h 2448273"/>
                <a:gd name="connsiteX1" fmla="*/ 4 w 1278806"/>
                <a:gd name="connsiteY1" fmla="*/ 0 h 2448273"/>
                <a:gd name="connsiteX2" fmla="*/ 1060136 w 1278806"/>
                <a:gd name="connsiteY2" fmla="*/ 612070 h 2448273"/>
                <a:gd name="connsiteX3" fmla="*/ 1060134 w 1278806"/>
                <a:gd name="connsiteY3" fmla="*/ 1836206 h 2448273"/>
                <a:gd name="connsiteX4" fmla="*/ 0 w 1278806"/>
                <a:gd name="connsiteY4" fmla="*/ 2448272 h 2448273"/>
                <a:gd name="connsiteX5" fmla="*/ 4 w 1278806"/>
                <a:gd name="connsiteY5" fmla="*/ 2448272 h 2448273"/>
                <a:gd name="connsiteX6" fmla="*/ 4 w 1278806"/>
                <a:gd name="connsiteY6" fmla="*/ 0 h 244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6" h="2448273">
                  <a:moveTo>
                    <a:pt x="4" y="0"/>
                  </a:moveTo>
                  <a:lnTo>
                    <a:pt x="4" y="0"/>
                  </a:lnTo>
                  <a:cubicBezTo>
                    <a:pt x="437346" y="1"/>
                    <a:pt x="841466" y="233320"/>
                    <a:pt x="1060136" y="612070"/>
                  </a:cubicBezTo>
                  <a:cubicBezTo>
                    <a:pt x="1278806" y="990819"/>
                    <a:pt x="1278806" y="1457458"/>
                    <a:pt x="1060134" y="1836206"/>
                  </a:cubicBezTo>
                  <a:cubicBezTo>
                    <a:pt x="841462" y="2214955"/>
                    <a:pt x="437341" y="2448273"/>
                    <a:pt x="0" y="2448272"/>
                  </a:cubicBezTo>
                  <a:lnTo>
                    <a:pt x="4" y="244827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endParaRPr>
            </a:p>
          </p:txBody>
        </p:sp>
      </p:grpSp>
      <p:sp>
        <p:nvSpPr>
          <p:cNvPr id="13" name="제목 개체 틀 1"/>
          <p:cNvSpPr>
            <a:spLocks noGrp="1"/>
          </p:cNvSpPr>
          <p:nvPr>
            <p:ph type="title"/>
          </p:nvPr>
        </p:nvSpPr>
        <p:spPr>
          <a:xfrm>
            <a:off x="227130" y="78152"/>
            <a:ext cx="5461103" cy="941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37420" y="8836813"/>
            <a:ext cx="2171700" cy="261508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1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45324" y="8836813"/>
            <a:ext cx="486054" cy="266092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pPr algn="r"/>
            <a:fld id="{905B0BCB-8337-40D5-A47D-E90C88F5C4A6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513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7961376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6858" y="8071104"/>
            <a:ext cx="1687068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69364" y="8058912"/>
            <a:ext cx="5088636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771650" y="5384800"/>
            <a:ext cx="4857750" cy="2438400"/>
          </a:xfrm>
          <a:prstGeom prst="rect">
            <a:avLst/>
          </a:prstGeom>
        </p:spPr>
        <p:txBody>
          <a:bodyPr anchor="b"/>
          <a:lstStyle>
            <a:lvl1pPr>
              <a:defRPr cap="all" baseline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771650" y="8066716"/>
            <a:ext cx="5029200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57150" y="8091599"/>
            <a:ext cx="154305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fld id="{D04019A5-BB5D-4D5A-855D-651C5102AB70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564045" y="315385"/>
            <a:ext cx="4400550" cy="486833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2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6000750" y="304800"/>
            <a:ext cx="628650" cy="50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fld id="{23DFB07B-D891-446A-B484-6D61C36B919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D48F573D-552D-45C9-A384-85B6D87F9B3A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9486" y="2133600"/>
            <a:ext cx="6115050" cy="59944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6"/>
          </p:nvPr>
        </p:nvSpPr>
        <p:spPr>
          <a:xfrm>
            <a:off x="6561348" y="8818032"/>
            <a:ext cx="277440" cy="32596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23DFB07B-D891-446A-B484-6D61C36B9193}" type="slidenum">
              <a:rPr lang="ko-KR" altLang="en-US" smtClean="0">
                <a:solidFill>
                  <a:schemeClr val="tx1"/>
                </a:solidFill>
              </a:rPr>
              <a:pPr/>
              <a:t>‹#›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8700" y="3657601"/>
            <a:ext cx="5342335" cy="22309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2032000"/>
            <a:ext cx="6858000" cy="1524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2133600"/>
            <a:ext cx="971550" cy="1320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028700" y="2133600"/>
            <a:ext cx="5829300" cy="1320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8700" y="2133600"/>
            <a:ext cx="5715000" cy="1320800"/>
          </a:xfrm>
          <a:prstGeom prst="rect">
            <a:avLst/>
          </a:prstGeo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840774F4-A99C-4EA3-AA39-BEBD3D7DA4E8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634" y="112779"/>
            <a:ext cx="5670630" cy="90682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2119423"/>
            <a:ext cx="2914650" cy="6096000"/>
          </a:xfrm>
          <a:prstGeom prst="rect">
            <a:avLst/>
          </a:prstGeom>
        </p:spPr>
        <p:txBody>
          <a:bodyPr/>
          <a:lstStyle>
            <a:lvl1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  <a:lvl2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2pPr>
            <a:lvl3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3pPr>
            <a:lvl4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4pPr>
            <a:lvl5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3633676" y="2119423"/>
            <a:ext cx="2914650" cy="6096000"/>
          </a:xfrm>
          <a:prstGeom prst="rect">
            <a:avLst/>
          </a:prstGeom>
        </p:spPr>
        <p:txBody>
          <a:bodyPr/>
          <a:lstStyle>
            <a:lvl1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  <a:lvl2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2pPr>
            <a:lvl3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3pPr>
            <a:lvl4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4pPr>
            <a:lvl5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fld id="{A2100923-0A81-4DB5-B5CA-6F1A23918C09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13" name="슬라이드 번호 개체 틀 3"/>
          <p:cNvSpPr txBox="1">
            <a:spLocks/>
          </p:cNvSpPr>
          <p:nvPr userDrawn="1"/>
        </p:nvSpPr>
        <p:spPr>
          <a:xfrm>
            <a:off x="6561348" y="8818032"/>
            <a:ext cx="277440" cy="325968"/>
          </a:xfrm>
          <a:prstGeom prst="rect">
            <a:avLst/>
          </a:prstGeom>
        </p:spPr>
        <p:txBody>
          <a:bodyPr vert="horz" anchor="ctr" anchorCtr="0">
            <a:normAutofit fontScale="47500" lnSpcReduction="20000"/>
          </a:bodyPr>
          <a:lstStyle>
            <a:defPPr>
              <a:defRPr lang="ko-KR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DFB07B-D891-446A-B484-6D61C36B9193}" type="slidenum">
              <a:rPr lang="ko-KR" altLang="en-US" smtClean="0">
                <a:solidFill>
                  <a:schemeClr val="tx1"/>
                </a:solidFill>
              </a:rPr>
              <a:pPr/>
              <a:t>‹#›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0050" y="364067"/>
            <a:ext cx="6115050" cy="1159933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3251200"/>
            <a:ext cx="2914650" cy="47752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3600450" y="3251200"/>
            <a:ext cx="2914650" cy="47752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 rtlCol="0"/>
          <a:lstStyle/>
          <a:p>
            <a:fld id="{5A1DC8D6-2845-49D5-9A61-2FDF8A1E85EE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457200" y="2336800"/>
            <a:ext cx="2914650" cy="853440"/>
          </a:xfrm>
          <a:prstGeom prst="rect">
            <a:avLst/>
          </a:prstGeo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3600450" y="2336800"/>
            <a:ext cx="2914650" cy="853440"/>
          </a:xfrm>
          <a:prstGeom prst="rect">
            <a:avLst/>
          </a:prstGeo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7" name="슬라이드 번호 개체 틀 3"/>
          <p:cNvSpPr>
            <a:spLocks noGrp="1"/>
          </p:cNvSpPr>
          <p:nvPr>
            <p:ph type="sldNum" sz="quarter" idx="16"/>
          </p:nvPr>
        </p:nvSpPr>
        <p:spPr>
          <a:xfrm>
            <a:off x="6561348" y="8818032"/>
            <a:ext cx="277440" cy="32596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23DFB07B-D891-446A-B484-6D61C36B9193}" type="slidenum">
              <a:rPr lang="ko-KR" altLang="en-US" smtClean="0">
                <a:solidFill>
                  <a:schemeClr val="tx1"/>
                </a:solidFill>
              </a:rPr>
              <a:pPr/>
              <a:t>‹#›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115050" cy="1320800"/>
          </a:xfrm>
          <a:prstGeom prst="rect">
            <a:avLst/>
          </a:prstGeo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DAC73D77-41EF-442C-9FD8-B4495624230D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6"/>
          </p:nvPr>
        </p:nvSpPr>
        <p:spPr>
          <a:xfrm>
            <a:off x="6561348" y="8818032"/>
            <a:ext cx="277440" cy="32596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23DFB07B-D891-446A-B484-6D61C36B9193}" type="slidenum">
              <a:rPr lang="ko-KR" altLang="en-US" smtClean="0">
                <a:solidFill>
                  <a:schemeClr val="tx1"/>
                </a:solidFill>
              </a:rPr>
              <a:pPr/>
              <a:t>‹#›</a:t>
            </a:fld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C2C85FF6-CE09-4A13-992E-54C7E2DC4251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8331200"/>
            <a:ext cx="400050" cy="50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DFB07B-D891-446A-B484-6D61C36B919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64067"/>
            <a:ext cx="6057900" cy="1159933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9794EE82-7501-441D-825A-F12B16CA4168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0" y="1696296"/>
            <a:ext cx="400050" cy="3259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DFB07B-D891-446A-B484-6D61C36B919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2336800"/>
            <a:ext cx="1200150" cy="5791200"/>
          </a:xfrm>
          <a:prstGeom prst="rect">
            <a:avLst/>
          </a:prstGeo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1771650" y="2336800"/>
            <a:ext cx="4800600" cy="58928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00150" y="7315200"/>
            <a:ext cx="5486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6858" y="6096000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6858" y="6217920"/>
            <a:ext cx="1097280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159002" y="6205728"/>
            <a:ext cx="5698998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00150" y="6197600"/>
            <a:ext cx="5486400" cy="914400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085850" y="0"/>
            <a:ext cx="75438" cy="915619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4686300" y="8331201"/>
            <a:ext cx="2000250" cy="486833"/>
          </a:xfrm>
          <a:prstGeom prst="rect">
            <a:avLst/>
          </a:prstGeom>
        </p:spPr>
        <p:txBody>
          <a:bodyPr rtlCol="0"/>
          <a:lstStyle/>
          <a:p>
            <a:fld id="{56C4E9C5-9D71-48F8-BEE7-FB475EDEDFCC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6222999"/>
            <a:ext cx="1085850" cy="884771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</a:lstStyle>
          <a:p>
            <a:fld id="{23DFB07B-D891-446A-B484-6D61C36B919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200150" y="8330942"/>
            <a:ext cx="3429000" cy="486833"/>
          </a:xfrm>
          <a:prstGeom prst="rect">
            <a:avLst/>
          </a:prstGeo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70432" y="0"/>
            <a:ext cx="5687568" cy="6091936"/>
          </a:xfrm>
          <a:prstGeom prst="rect">
            <a:avLst/>
          </a:prstGeo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115050" cy="1320800"/>
          </a:xfrm>
          <a:prstGeom prst="rect">
            <a:avLst/>
          </a:prstGeo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9486" y="2133600"/>
            <a:ext cx="6115050" cy="603504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/>
          <a:lstStyle/>
          <a:p>
            <a:fld id="{45B23085-F309-4994-96D9-09A2A2B04BD9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14900" y="812801"/>
            <a:ext cx="1543050" cy="7355417"/>
          </a:xfrm>
          <a:prstGeom prst="rect">
            <a:avLst/>
          </a:prstGeo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171950" cy="7355419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14900" y="8331204"/>
            <a:ext cx="1657350" cy="486833"/>
          </a:xfrm>
          <a:prstGeom prst="rect">
            <a:avLst/>
          </a:prstGeom>
        </p:spPr>
        <p:txBody>
          <a:bodyPr/>
          <a:lstStyle/>
          <a:p>
            <a:fld id="{2DF62AED-B02C-4DED-9626-A0205F7E64A8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42901" y="8330944"/>
            <a:ext cx="4180112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4572239" y="0"/>
            <a:ext cx="240030" cy="9144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4606529" y="812800"/>
            <a:ext cx="171450" cy="83312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4606529" y="0"/>
            <a:ext cx="171450" cy="7112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4336654" y="263922"/>
            <a:ext cx="711200" cy="183357"/>
          </a:xfrm>
          <a:prstGeom prst="rect">
            <a:avLst/>
          </a:prstGeom>
        </p:spPr>
        <p:txBody>
          <a:bodyPr/>
          <a:lstStyle/>
          <a:p>
            <a:fld id="{23DFB07B-D891-446A-B484-6D61C36B919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 userDrawn="1"/>
        </p:nvGrpSpPr>
        <p:grpSpPr>
          <a:xfrm>
            <a:off x="0" y="2"/>
            <a:ext cx="6858000" cy="676322"/>
            <a:chOff x="0" y="0"/>
            <a:chExt cx="9144000" cy="854177"/>
          </a:xfrm>
        </p:grpSpPr>
        <p:sp>
          <p:nvSpPr>
            <p:cNvPr id="12" name="직사각형 11"/>
            <p:cNvSpPr/>
            <p:nvPr/>
          </p:nvSpPr>
          <p:spPr>
            <a:xfrm>
              <a:off x="0" y="0"/>
              <a:ext cx="9144000" cy="854177"/>
            </a:xfrm>
            <a:prstGeom prst="rect">
              <a:avLst/>
            </a:prstGeom>
            <a:solidFill>
              <a:srgbClr val="EE3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endParaRPr>
            </a:p>
          </p:txBody>
        </p:sp>
        <p:grpSp>
          <p:nvGrpSpPr>
            <p:cNvPr id="15" name="그룹 28"/>
            <p:cNvGrpSpPr/>
            <p:nvPr/>
          </p:nvGrpSpPr>
          <p:grpSpPr>
            <a:xfrm>
              <a:off x="7584311" y="341957"/>
              <a:ext cx="978292" cy="510992"/>
              <a:chOff x="395539" y="1779104"/>
              <a:chExt cx="1896834" cy="990774"/>
            </a:xfrm>
          </p:grpSpPr>
          <p:sp>
            <p:nvSpPr>
              <p:cNvPr id="17" name="자유형 16"/>
              <p:cNvSpPr/>
              <p:nvPr/>
            </p:nvSpPr>
            <p:spPr>
              <a:xfrm rot="16200000">
                <a:off x="848569" y="1326074"/>
                <a:ext cx="990773" cy="1896834"/>
              </a:xfrm>
              <a:custGeom>
                <a:avLst/>
                <a:gdLst>
                  <a:gd name="connsiteX0" fmla="*/ 0 w 2448272"/>
                  <a:gd name="connsiteY0" fmla="*/ 0 h 2448272"/>
                  <a:gd name="connsiteX1" fmla="*/ 1224136 w 2448272"/>
                  <a:gd name="connsiteY1" fmla="*/ 0 h 2448272"/>
                  <a:gd name="connsiteX2" fmla="*/ 2284268 w 2448272"/>
                  <a:gd name="connsiteY2" fmla="*/ 612070 h 2448272"/>
                  <a:gd name="connsiteX3" fmla="*/ 2284266 w 2448272"/>
                  <a:gd name="connsiteY3" fmla="*/ 1836206 h 2448272"/>
                  <a:gd name="connsiteX4" fmla="*/ 1224132 w 2448272"/>
                  <a:gd name="connsiteY4" fmla="*/ 2448272 h 2448272"/>
                  <a:gd name="connsiteX5" fmla="*/ 0 w 2448272"/>
                  <a:gd name="connsiteY5" fmla="*/ 2448272 h 2448272"/>
                  <a:gd name="connsiteX6" fmla="*/ 0 w 2448272"/>
                  <a:gd name="connsiteY6" fmla="*/ 0 h 2448272"/>
                  <a:gd name="connsiteX0" fmla="*/ 0 w 2502938"/>
                  <a:gd name="connsiteY0" fmla="*/ 0 h 2448273"/>
                  <a:gd name="connsiteX1" fmla="*/ 1224136 w 2502938"/>
                  <a:gd name="connsiteY1" fmla="*/ 0 h 2448273"/>
                  <a:gd name="connsiteX2" fmla="*/ 2284268 w 2502938"/>
                  <a:gd name="connsiteY2" fmla="*/ 612070 h 2448273"/>
                  <a:gd name="connsiteX3" fmla="*/ 2284266 w 2502938"/>
                  <a:gd name="connsiteY3" fmla="*/ 1836206 h 2448273"/>
                  <a:gd name="connsiteX4" fmla="*/ 1224132 w 2502938"/>
                  <a:gd name="connsiteY4" fmla="*/ 2448272 h 2448273"/>
                  <a:gd name="connsiteX5" fmla="*/ 1224136 w 2502938"/>
                  <a:gd name="connsiteY5" fmla="*/ 2448272 h 2448273"/>
                  <a:gd name="connsiteX6" fmla="*/ 0 w 2502938"/>
                  <a:gd name="connsiteY6" fmla="*/ 0 h 2448273"/>
                  <a:gd name="connsiteX0" fmla="*/ 4 w 1278806"/>
                  <a:gd name="connsiteY0" fmla="*/ 0 h 2448273"/>
                  <a:gd name="connsiteX1" fmla="*/ 4 w 1278806"/>
                  <a:gd name="connsiteY1" fmla="*/ 0 h 2448273"/>
                  <a:gd name="connsiteX2" fmla="*/ 1060136 w 1278806"/>
                  <a:gd name="connsiteY2" fmla="*/ 612070 h 2448273"/>
                  <a:gd name="connsiteX3" fmla="*/ 1060134 w 1278806"/>
                  <a:gd name="connsiteY3" fmla="*/ 1836206 h 2448273"/>
                  <a:gd name="connsiteX4" fmla="*/ 0 w 1278806"/>
                  <a:gd name="connsiteY4" fmla="*/ 2448272 h 2448273"/>
                  <a:gd name="connsiteX5" fmla="*/ 4 w 1278806"/>
                  <a:gd name="connsiteY5" fmla="*/ 2448272 h 2448273"/>
                  <a:gd name="connsiteX6" fmla="*/ 4 w 1278806"/>
                  <a:gd name="connsiteY6" fmla="*/ 0 h 244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8806" h="2448273">
                    <a:moveTo>
                      <a:pt x="4" y="0"/>
                    </a:moveTo>
                    <a:lnTo>
                      <a:pt x="4" y="0"/>
                    </a:lnTo>
                    <a:cubicBezTo>
                      <a:pt x="437346" y="1"/>
                      <a:pt x="841466" y="233320"/>
                      <a:pt x="1060136" y="612070"/>
                    </a:cubicBezTo>
                    <a:cubicBezTo>
                      <a:pt x="1278806" y="990819"/>
                      <a:pt x="1278806" y="1457458"/>
                      <a:pt x="1060134" y="1836206"/>
                    </a:cubicBezTo>
                    <a:cubicBezTo>
                      <a:pt x="841462" y="2214955"/>
                      <a:pt x="437341" y="2448273"/>
                      <a:pt x="0" y="2448272"/>
                    </a:cubicBezTo>
                    <a:lnTo>
                      <a:pt x="4" y="244827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bg1"/>
                  </a:solidFill>
                  <a:latin typeface="함초롬바탕" panose="02030504000101010101" pitchFamily="18" charset="-127"/>
                  <a:ea typeface="함초롬바탕" panose="02030504000101010101" pitchFamily="18" charset="-127"/>
                  <a:cs typeface="함초롬바탕" panose="02030504000101010101" pitchFamily="18" charset="-127"/>
                </a:endParaRPr>
              </a:p>
            </p:txBody>
          </p:sp>
          <p:sp>
            <p:nvSpPr>
              <p:cNvPr id="18" name="자유형 17"/>
              <p:cNvSpPr>
                <a:spLocks noChangeAspect="1"/>
              </p:cNvSpPr>
              <p:nvPr/>
            </p:nvSpPr>
            <p:spPr>
              <a:xfrm rot="16200000">
                <a:off x="1096259" y="2047976"/>
                <a:ext cx="495387" cy="948417"/>
              </a:xfrm>
              <a:custGeom>
                <a:avLst/>
                <a:gdLst>
                  <a:gd name="connsiteX0" fmla="*/ 0 w 2448272"/>
                  <a:gd name="connsiteY0" fmla="*/ 0 h 2448272"/>
                  <a:gd name="connsiteX1" fmla="*/ 1224136 w 2448272"/>
                  <a:gd name="connsiteY1" fmla="*/ 0 h 2448272"/>
                  <a:gd name="connsiteX2" fmla="*/ 2284268 w 2448272"/>
                  <a:gd name="connsiteY2" fmla="*/ 612070 h 2448272"/>
                  <a:gd name="connsiteX3" fmla="*/ 2284266 w 2448272"/>
                  <a:gd name="connsiteY3" fmla="*/ 1836206 h 2448272"/>
                  <a:gd name="connsiteX4" fmla="*/ 1224132 w 2448272"/>
                  <a:gd name="connsiteY4" fmla="*/ 2448272 h 2448272"/>
                  <a:gd name="connsiteX5" fmla="*/ 0 w 2448272"/>
                  <a:gd name="connsiteY5" fmla="*/ 2448272 h 2448272"/>
                  <a:gd name="connsiteX6" fmla="*/ 0 w 2448272"/>
                  <a:gd name="connsiteY6" fmla="*/ 0 h 2448272"/>
                  <a:gd name="connsiteX0" fmla="*/ 0 w 2502938"/>
                  <a:gd name="connsiteY0" fmla="*/ 0 h 2448273"/>
                  <a:gd name="connsiteX1" fmla="*/ 1224136 w 2502938"/>
                  <a:gd name="connsiteY1" fmla="*/ 0 h 2448273"/>
                  <a:gd name="connsiteX2" fmla="*/ 2284268 w 2502938"/>
                  <a:gd name="connsiteY2" fmla="*/ 612070 h 2448273"/>
                  <a:gd name="connsiteX3" fmla="*/ 2284266 w 2502938"/>
                  <a:gd name="connsiteY3" fmla="*/ 1836206 h 2448273"/>
                  <a:gd name="connsiteX4" fmla="*/ 1224132 w 2502938"/>
                  <a:gd name="connsiteY4" fmla="*/ 2448272 h 2448273"/>
                  <a:gd name="connsiteX5" fmla="*/ 1224136 w 2502938"/>
                  <a:gd name="connsiteY5" fmla="*/ 2448272 h 2448273"/>
                  <a:gd name="connsiteX6" fmla="*/ 0 w 2502938"/>
                  <a:gd name="connsiteY6" fmla="*/ 0 h 2448273"/>
                  <a:gd name="connsiteX0" fmla="*/ 4 w 1278806"/>
                  <a:gd name="connsiteY0" fmla="*/ 0 h 2448273"/>
                  <a:gd name="connsiteX1" fmla="*/ 4 w 1278806"/>
                  <a:gd name="connsiteY1" fmla="*/ 0 h 2448273"/>
                  <a:gd name="connsiteX2" fmla="*/ 1060136 w 1278806"/>
                  <a:gd name="connsiteY2" fmla="*/ 612070 h 2448273"/>
                  <a:gd name="connsiteX3" fmla="*/ 1060134 w 1278806"/>
                  <a:gd name="connsiteY3" fmla="*/ 1836206 h 2448273"/>
                  <a:gd name="connsiteX4" fmla="*/ 0 w 1278806"/>
                  <a:gd name="connsiteY4" fmla="*/ 2448272 h 2448273"/>
                  <a:gd name="connsiteX5" fmla="*/ 4 w 1278806"/>
                  <a:gd name="connsiteY5" fmla="*/ 2448272 h 2448273"/>
                  <a:gd name="connsiteX6" fmla="*/ 4 w 1278806"/>
                  <a:gd name="connsiteY6" fmla="*/ 0 h 244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8806" h="2448273">
                    <a:moveTo>
                      <a:pt x="4" y="0"/>
                    </a:moveTo>
                    <a:lnTo>
                      <a:pt x="4" y="0"/>
                    </a:lnTo>
                    <a:cubicBezTo>
                      <a:pt x="437346" y="1"/>
                      <a:pt x="841466" y="233320"/>
                      <a:pt x="1060136" y="612070"/>
                    </a:cubicBezTo>
                    <a:cubicBezTo>
                      <a:pt x="1278806" y="990819"/>
                      <a:pt x="1278806" y="1457458"/>
                      <a:pt x="1060134" y="1836206"/>
                    </a:cubicBezTo>
                    <a:cubicBezTo>
                      <a:pt x="841462" y="2214955"/>
                      <a:pt x="437341" y="2448273"/>
                      <a:pt x="0" y="2448272"/>
                    </a:cubicBezTo>
                    <a:lnTo>
                      <a:pt x="4" y="244827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E30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bg1"/>
                  </a:solidFill>
                  <a:latin typeface="함초롬바탕" panose="02030504000101010101" pitchFamily="18" charset="-127"/>
                  <a:ea typeface="함초롬바탕" panose="02030504000101010101" pitchFamily="18" charset="-127"/>
                  <a:cs typeface="함초롬바탕" panose="02030504000101010101" pitchFamily="18" charset="-127"/>
                </a:endParaRPr>
              </a:p>
            </p:txBody>
          </p:sp>
        </p:grpSp>
        <p:sp>
          <p:nvSpPr>
            <p:cNvPr id="16" name="자유형 15"/>
            <p:cNvSpPr>
              <a:spLocks noChangeAspect="1"/>
            </p:cNvSpPr>
            <p:nvPr/>
          </p:nvSpPr>
          <p:spPr>
            <a:xfrm rot="5400000">
              <a:off x="7952230" y="-110861"/>
              <a:ext cx="242452" cy="464175"/>
            </a:xfrm>
            <a:custGeom>
              <a:avLst/>
              <a:gdLst>
                <a:gd name="connsiteX0" fmla="*/ 0 w 2448272"/>
                <a:gd name="connsiteY0" fmla="*/ 0 h 2448272"/>
                <a:gd name="connsiteX1" fmla="*/ 1224136 w 2448272"/>
                <a:gd name="connsiteY1" fmla="*/ 0 h 2448272"/>
                <a:gd name="connsiteX2" fmla="*/ 2284268 w 2448272"/>
                <a:gd name="connsiteY2" fmla="*/ 612070 h 2448272"/>
                <a:gd name="connsiteX3" fmla="*/ 2284266 w 2448272"/>
                <a:gd name="connsiteY3" fmla="*/ 1836206 h 2448272"/>
                <a:gd name="connsiteX4" fmla="*/ 1224132 w 2448272"/>
                <a:gd name="connsiteY4" fmla="*/ 2448272 h 2448272"/>
                <a:gd name="connsiteX5" fmla="*/ 0 w 2448272"/>
                <a:gd name="connsiteY5" fmla="*/ 2448272 h 2448272"/>
                <a:gd name="connsiteX6" fmla="*/ 0 w 2448272"/>
                <a:gd name="connsiteY6" fmla="*/ 0 h 2448272"/>
                <a:gd name="connsiteX0" fmla="*/ 0 w 2502938"/>
                <a:gd name="connsiteY0" fmla="*/ 0 h 2448273"/>
                <a:gd name="connsiteX1" fmla="*/ 1224136 w 2502938"/>
                <a:gd name="connsiteY1" fmla="*/ 0 h 2448273"/>
                <a:gd name="connsiteX2" fmla="*/ 2284268 w 2502938"/>
                <a:gd name="connsiteY2" fmla="*/ 612070 h 2448273"/>
                <a:gd name="connsiteX3" fmla="*/ 2284266 w 2502938"/>
                <a:gd name="connsiteY3" fmla="*/ 1836206 h 2448273"/>
                <a:gd name="connsiteX4" fmla="*/ 1224132 w 2502938"/>
                <a:gd name="connsiteY4" fmla="*/ 2448272 h 2448273"/>
                <a:gd name="connsiteX5" fmla="*/ 1224136 w 2502938"/>
                <a:gd name="connsiteY5" fmla="*/ 2448272 h 2448273"/>
                <a:gd name="connsiteX6" fmla="*/ 0 w 2502938"/>
                <a:gd name="connsiteY6" fmla="*/ 0 h 2448273"/>
                <a:gd name="connsiteX0" fmla="*/ 4 w 1278806"/>
                <a:gd name="connsiteY0" fmla="*/ 0 h 2448273"/>
                <a:gd name="connsiteX1" fmla="*/ 4 w 1278806"/>
                <a:gd name="connsiteY1" fmla="*/ 0 h 2448273"/>
                <a:gd name="connsiteX2" fmla="*/ 1060136 w 1278806"/>
                <a:gd name="connsiteY2" fmla="*/ 612070 h 2448273"/>
                <a:gd name="connsiteX3" fmla="*/ 1060134 w 1278806"/>
                <a:gd name="connsiteY3" fmla="*/ 1836206 h 2448273"/>
                <a:gd name="connsiteX4" fmla="*/ 0 w 1278806"/>
                <a:gd name="connsiteY4" fmla="*/ 2448272 h 2448273"/>
                <a:gd name="connsiteX5" fmla="*/ 4 w 1278806"/>
                <a:gd name="connsiteY5" fmla="*/ 2448272 h 2448273"/>
                <a:gd name="connsiteX6" fmla="*/ 4 w 1278806"/>
                <a:gd name="connsiteY6" fmla="*/ 0 h 244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6" h="2448273">
                  <a:moveTo>
                    <a:pt x="4" y="0"/>
                  </a:moveTo>
                  <a:lnTo>
                    <a:pt x="4" y="0"/>
                  </a:lnTo>
                  <a:cubicBezTo>
                    <a:pt x="437346" y="1"/>
                    <a:pt x="841466" y="233320"/>
                    <a:pt x="1060136" y="612070"/>
                  </a:cubicBezTo>
                  <a:cubicBezTo>
                    <a:pt x="1278806" y="990819"/>
                    <a:pt x="1278806" y="1457458"/>
                    <a:pt x="1060134" y="1836206"/>
                  </a:cubicBezTo>
                  <a:cubicBezTo>
                    <a:pt x="841462" y="2214955"/>
                    <a:pt x="437341" y="2448273"/>
                    <a:pt x="0" y="2448272"/>
                  </a:cubicBezTo>
                  <a:lnTo>
                    <a:pt x="4" y="244827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endParaRPr>
            </a:p>
          </p:txBody>
        </p:sp>
      </p:grpSp>
      <p:sp>
        <p:nvSpPr>
          <p:cNvPr id="19" name="제목 개체 틀 1"/>
          <p:cNvSpPr txBox="1">
            <a:spLocks/>
          </p:cNvSpPr>
          <p:nvPr userDrawn="1"/>
        </p:nvSpPr>
        <p:spPr>
          <a:xfrm>
            <a:off x="227130" y="78152"/>
            <a:ext cx="5461103" cy="941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endParaRPr lang="ko-KR" altLang="en-US" dirty="0"/>
          </a:p>
        </p:txBody>
      </p:sp>
      <p:cxnSp>
        <p:nvCxnSpPr>
          <p:cNvPr id="13" name="직선 연결선 12"/>
          <p:cNvCxnSpPr/>
          <p:nvPr userDrawn="1"/>
        </p:nvCxnSpPr>
        <p:spPr>
          <a:xfrm>
            <a:off x="107826" y="8796469"/>
            <a:ext cx="6561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D:\Work-2013\0807-신규CI\CI 기본형_PNG 파일\BS 2-01 시그니처_좌우조합_영문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" y="8810600"/>
            <a:ext cx="1210784" cy="3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제목 1"/>
          <p:cNvSpPr txBox="1">
            <a:spLocks/>
          </p:cNvSpPr>
          <p:nvPr userDrawn="1"/>
        </p:nvSpPr>
        <p:spPr>
          <a:xfrm>
            <a:off x="134634" y="99423"/>
            <a:ext cx="5616624" cy="966935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pPr marL="571500" indent="-571500" latinLnBrk="0">
              <a:spcBef>
                <a:spcPts val="0"/>
              </a:spcBef>
              <a:defRPr/>
            </a:pPr>
            <a:endParaRPr lang="ko-KR" altLang="en-US" sz="3600" dirty="0">
              <a:solidFill>
                <a:schemeClr val="bg1"/>
              </a:solidFill>
              <a:latin typeface="Times New Roman" pitchFamily="18" charset="0"/>
              <a:ea typeface="맑은 고딕" pitchFamily="50" charset="-127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함초롬바탕" panose="02030504000101010101" pitchFamily="18" charset="-127"/>
          <a:ea typeface="함초롬바탕" panose="02030504000101010101" pitchFamily="18" charset="-127"/>
          <a:cs typeface="함초롬바탕" panose="02030504000101010101" pitchFamily="18" charset="-127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2626" y="101757"/>
            <a:ext cx="5526614" cy="509803"/>
          </a:xfrm>
          <a:prstGeom prst="rect">
            <a:avLst/>
          </a:prstGeom>
          <a:solidFill>
            <a:srgbClr val="EE3049"/>
          </a:solidFill>
        </p:spPr>
        <p:txBody>
          <a:bodyPr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pPr marL="571500" indent="-571500" latinLnBrk="0">
              <a:spcBef>
                <a:spcPts val="0"/>
              </a:spcBef>
              <a:defRPr/>
            </a:pPr>
            <a:r>
              <a:rPr lang="en-US" altLang="ko-KR" sz="2400" b="1" dirty="0" smtClean="0">
                <a:solidFill>
                  <a:schemeClr val="bg1"/>
                </a:solidFill>
                <a:latin typeface="Arial"/>
                <a:cs typeface="Arial"/>
              </a:rPr>
              <a:t>[</a:t>
            </a:r>
            <a:r>
              <a:rPr lang="ko-KR" altLang="en-US" sz="2400" b="1" smtClean="0">
                <a:solidFill>
                  <a:schemeClr val="bg1"/>
                </a:solidFill>
                <a:latin typeface="Arial"/>
                <a:cs typeface="Arial"/>
              </a:rPr>
              <a:t>중소기업 성과공유제 컨설팅 </a:t>
            </a:r>
            <a:r>
              <a:rPr lang="ko-KR" altLang="en-US" sz="2400" b="1" smtClean="0">
                <a:solidFill>
                  <a:schemeClr val="bg1"/>
                </a:solidFill>
              </a:rPr>
              <a:t>신청서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]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698890"/>
            <a:ext cx="6858000" cy="3199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[ 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문의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: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02-724-1246  </a:t>
            </a:r>
            <a:r>
              <a:rPr lang="ko-KR" altLang="en-US" sz="1400" b="1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서민수 전문위원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/  E-Mail.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msseo@kpc.or.kr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]  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endParaRPr lang="ko-KR" altLang="en-US" sz="1400" b="1" dirty="0">
              <a:solidFill>
                <a:schemeClr val="bg1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27476" y="8824030"/>
            <a:ext cx="1930524" cy="319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www.kpc.or.kr</a:t>
            </a:r>
            <a:endParaRPr lang="ko-KR" altLang="en-US" sz="1200" dirty="0">
              <a:solidFill>
                <a:schemeClr val="tx1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73072"/>
              </p:ext>
            </p:extLst>
          </p:nvPr>
        </p:nvGraphicFramePr>
        <p:xfrm>
          <a:off x="404664" y="3518176"/>
          <a:ext cx="6048672" cy="292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016224"/>
                <a:gridCol w="3024336"/>
              </a:tblGrid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No.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유형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확인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경영성과급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임금상승률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사내근로복지기금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4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우리사주조합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5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스톡옵션</a:t>
                      </a: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6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내일채움공제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7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청년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내일채움공제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32656" y="3150876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○ </a:t>
            </a:r>
            <a:r>
              <a:rPr lang="ko-KR" altLang="en-US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컨설팅 신청 유형</a:t>
            </a:r>
            <a:r>
              <a:rPr lang="en-US" altLang="ko-KR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(</a:t>
            </a:r>
            <a:r>
              <a:rPr lang="ko-KR" altLang="en-US" sz="1600" b="1" smtClean="0">
                <a:latin typeface="Arial"/>
                <a:ea typeface="함초롬바탕" panose="02030504000101010101" pitchFamily="18" charset="-127"/>
                <a:cs typeface="Arial"/>
              </a:rPr>
              <a:t>해당유형에 체크 및 특이사항 입력</a:t>
            </a:r>
            <a:r>
              <a:rPr lang="en-US" altLang="ko-KR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)</a:t>
            </a:r>
            <a:r>
              <a:rPr lang="ko-KR" altLang="en-US" sz="1600" b="1" smtClean="0">
                <a:latin typeface="Arial"/>
                <a:ea typeface="함초롬바탕" panose="02030504000101010101" pitchFamily="18" charset="-127"/>
                <a:cs typeface="Arial"/>
              </a:rPr>
              <a:t> </a:t>
            </a:r>
            <a:endParaRPr lang="ko-KR" altLang="en-US" sz="1600" b="1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726040"/>
              </p:ext>
            </p:extLst>
          </p:nvPr>
        </p:nvGraphicFramePr>
        <p:xfrm>
          <a:off x="404664" y="1459218"/>
          <a:ext cx="6048672" cy="1590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2160240"/>
                <a:gridCol w="648072"/>
                <a:gridCol w="2376264"/>
              </a:tblGrid>
              <a:tr h="5208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업체명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대표자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08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사업자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등록번호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연락처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4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업종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사업장 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주소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4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종업원수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32656" y="109307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○ 신청구분 </a:t>
            </a:r>
            <a:r>
              <a:rPr lang="en-US" altLang="ko-KR" sz="1600" b="1" dirty="0">
                <a:latin typeface="Arial"/>
                <a:ea typeface="함초롬바탕" panose="02030504000101010101" pitchFamily="18" charset="-127"/>
                <a:cs typeface="Arial"/>
              </a:rPr>
              <a:t>(</a:t>
            </a:r>
            <a:r>
              <a:rPr lang="ko-KR" altLang="en-US" sz="1600" b="1" dirty="0">
                <a:latin typeface="Arial"/>
                <a:ea typeface="함초롬바탕" panose="02030504000101010101" pitchFamily="18" charset="-127"/>
                <a:cs typeface="Arial"/>
              </a:rPr>
              <a:t>해당 </a:t>
            </a:r>
            <a:r>
              <a:rPr lang="ko-KR" altLang="en-US" sz="1600" b="1" dirty="0" err="1">
                <a:latin typeface="Arial"/>
                <a:ea typeface="함초롬바탕" panose="02030504000101010101" pitchFamily="18" charset="-127"/>
                <a:cs typeface="Arial"/>
              </a:rPr>
              <a:t>란에</a:t>
            </a:r>
            <a:r>
              <a:rPr lang="ko-KR" altLang="en-US" sz="1600" b="1" dirty="0">
                <a:latin typeface="Arial"/>
                <a:ea typeface="함초롬바탕" panose="02030504000101010101" pitchFamily="18" charset="-127"/>
                <a:cs typeface="Arial"/>
              </a:rPr>
              <a:t> 기입 또는 </a:t>
            </a:r>
            <a:r>
              <a:rPr lang="en-US" altLang="ko-KR" sz="1600" b="1" dirty="0">
                <a:latin typeface="Arial"/>
                <a:ea typeface="함초롬바탕" panose="02030504000101010101" pitchFamily="18" charset="-127"/>
                <a:cs typeface="Arial"/>
              </a:rPr>
              <a:t>V</a:t>
            </a:r>
            <a:r>
              <a:rPr lang="ko-KR" altLang="en-US" sz="1600" b="1" dirty="0">
                <a:latin typeface="Arial"/>
                <a:ea typeface="함초롬바탕" panose="02030504000101010101" pitchFamily="18" charset="-127"/>
                <a:cs typeface="Arial"/>
              </a:rPr>
              <a:t>체크</a:t>
            </a:r>
            <a:r>
              <a:rPr lang="en-US" altLang="ko-KR" sz="1600" b="1" dirty="0">
                <a:latin typeface="Arial"/>
                <a:ea typeface="함초롬바탕" panose="02030504000101010101" pitchFamily="18" charset="-127"/>
                <a:cs typeface="Arial"/>
              </a:rPr>
              <a:t>)</a:t>
            </a:r>
            <a:endParaRPr lang="ko-KR" altLang="en-US" sz="1600" b="1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endParaRPr lang="ko-KR" altLang="en-US" sz="1600" b="1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429710"/>
              </p:ext>
            </p:extLst>
          </p:nvPr>
        </p:nvGraphicFramePr>
        <p:xfrm>
          <a:off x="404664" y="6936836"/>
          <a:ext cx="6048672" cy="731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104"/>
                <a:gridCol w="2070224"/>
                <a:gridCol w="936104"/>
                <a:gridCol w="2160240"/>
              </a:tblGrid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성     명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직   함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전화번호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바탕" panose="02030504000101010101" pitchFamily="18" charset="-127"/>
                          <a:ea typeface="함초롬바탕" panose="02030504000101010101" pitchFamily="18" charset="-127"/>
                          <a:cs typeface="함초롬바탕" panose="02030504000101010101" pitchFamily="18" charset="-127"/>
                        </a:rPr>
                        <a:t>이메일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바탕" panose="02030504000101010101" pitchFamily="18" charset="-127"/>
                        <a:ea typeface="함초롬바탕" panose="02030504000101010101" pitchFamily="18" charset="-127"/>
                        <a:cs typeface="함초롬바탕" panose="02030504000101010101" pitchFamily="18" charset="-127"/>
                      </a:endParaRPr>
                    </a:p>
                  </a:txBody>
                  <a:tcPr marT="45717" marB="4571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32656" y="6568514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○ </a:t>
            </a:r>
            <a:r>
              <a:rPr lang="ko-KR" altLang="en-US" sz="1600" b="1" dirty="0" smtClean="0">
                <a:latin typeface="Arial"/>
                <a:ea typeface="함초롬바탕" panose="02030504000101010101" pitchFamily="18" charset="-127"/>
                <a:cs typeface="Arial"/>
              </a:rPr>
              <a:t>성과공유제 </a:t>
            </a:r>
            <a:r>
              <a:rPr lang="ko-KR" altLang="en-US" sz="1600" b="1" smtClean="0">
                <a:latin typeface="Arial"/>
                <a:ea typeface="함초롬바탕" panose="02030504000101010101" pitchFamily="18" charset="-127"/>
                <a:cs typeface="Arial"/>
              </a:rPr>
              <a:t>관련 업체담당자</a:t>
            </a:r>
            <a:endParaRPr lang="ko-KR" altLang="en-US" sz="1600" b="1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476672" y="7744546"/>
            <a:ext cx="58326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                             위와 같이 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성과공유제 컨설팅을 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신청합니다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. </a:t>
            </a:r>
            <a:endParaRPr kumimoji="0" lang="en-US" altLang="ko-KR" sz="1200" dirty="0">
              <a:solidFill>
                <a:srgbClr val="40404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kumimoji="0" lang="en-US" altLang="ko-KR" sz="1200" dirty="0">
              <a:solidFill>
                <a:srgbClr val="40404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</a:t>
            </a:r>
            <a:r>
              <a:rPr kumimoji="0" lang="ko-KR" altLang="en-US" sz="1200" dirty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년 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    </a:t>
            </a:r>
            <a:r>
              <a:rPr kumimoji="0" lang="ko-KR" altLang="en-US" sz="1200" dirty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월   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일</a:t>
            </a:r>
            <a:endParaRPr kumimoji="0" lang="en-US" altLang="ko-KR" sz="1200" dirty="0" smtClean="0">
              <a:solidFill>
                <a:srgbClr val="40404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ko-KR" sz="1200" dirty="0" smtClean="0">
              <a:solidFill>
                <a:srgbClr val="40404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                          (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신청자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/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대리인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 (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성명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                           (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서명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/</a:t>
            </a:r>
            <a:r>
              <a:rPr kumimoji="0" lang="ko-KR" altLang="en-US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인</a:t>
            </a:r>
            <a:r>
              <a:rPr kumimoji="0" lang="en-US" altLang="ko-KR" sz="1200" dirty="0" smtClean="0">
                <a:solidFill>
                  <a:srgbClr val="40404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    </a:t>
            </a:r>
            <a:endParaRPr kumimoji="0" lang="en-US" altLang="ko-KR" sz="1200" dirty="0">
              <a:solidFill>
                <a:srgbClr val="40404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4278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584</TotalTime>
  <Words>103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HY얕은샘물M</vt:lpstr>
      <vt:lpstr>맑은 고딕</vt:lpstr>
      <vt:lpstr>함초롬바탕</vt:lpstr>
      <vt:lpstr>Arial</vt:lpstr>
      <vt:lpstr>Times New Roman</vt:lpstr>
      <vt:lpstr>Tw Cen MT</vt:lpstr>
      <vt:lpstr>Wingdings</vt:lpstr>
      <vt:lpstr>Wingdings 2</vt:lpstr>
      <vt:lpstr>가을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CEO 수요인문학 콘서트(2013.11.13 7:25~8:40)           논어와 인(仁)의 리더십</dc:title>
  <dc:creator>user</dc:creator>
  <cp:lastModifiedBy>김동산</cp:lastModifiedBy>
  <cp:revision>69</cp:revision>
  <cp:lastPrinted>2015-04-20T07:01:51Z</cp:lastPrinted>
  <dcterms:created xsi:type="dcterms:W3CDTF">2013-11-09T02:05:03Z</dcterms:created>
  <dcterms:modified xsi:type="dcterms:W3CDTF">2018-10-16T04:54:07Z</dcterms:modified>
</cp:coreProperties>
</file>