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6858000" cy="9144000" type="screen4x3"/>
  <p:notesSz cx="6819900" cy="99187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477" y="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8D783-1D87-40CF-9F96-E5D0CED8D9CA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16125" y="744538"/>
            <a:ext cx="2789238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990" y="4711383"/>
            <a:ext cx="545592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FD9D4-F929-415A-98F9-5D854E0A1A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654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109231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86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93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19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25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18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22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276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74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73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54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35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36A9E-57E9-495A-BC89-365DF8210B84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3E772-9753-4745-8A3D-DE43A243DA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87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719366"/>
              </p:ext>
            </p:extLst>
          </p:nvPr>
        </p:nvGraphicFramePr>
        <p:xfrm>
          <a:off x="0" y="3978104"/>
          <a:ext cx="6858000" cy="153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1071546"/>
                <a:gridCol w="1214446"/>
                <a:gridCol w="1071570"/>
                <a:gridCol w="1071594"/>
                <a:gridCol w="1285836"/>
              </a:tblGrid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법   인   명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 표 자 명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사업자등록번호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업         태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종         목</a:t>
                      </a: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종 업 원 수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사업장주소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홈 페 이 지</a:t>
                      </a: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최근 매출액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708055"/>
              </p:ext>
            </p:extLst>
          </p:nvPr>
        </p:nvGraphicFramePr>
        <p:xfrm>
          <a:off x="0" y="5937869"/>
          <a:ext cx="6858000" cy="1709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4929174"/>
              </a:tblGrid>
              <a:tr h="5063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도서 수령 주소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우편번호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     )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※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도서 수령 주소가  위의 사업장과 다를 경우 반드시 기재해주세요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</a:t>
                      </a:r>
                      <a:endParaRPr lang="ko-KR" altLang="en-US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KPC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법인회원사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여부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KPC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법인회원사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입니다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(                   )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※KPC  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법인회원사인 경우에만 체크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KPC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CEO 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아카데미 수료여부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지역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      )     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과정명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                         )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회원등록제도 선택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연간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)    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반기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)    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단체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) 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※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단체는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인 이상 등록 시에만 체크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3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추 천 인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소속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                 )    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성함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                )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※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기존회원 및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KPC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임직원 </a:t>
                      </a:r>
                      <a:r>
                        <a:rPr lang="ko-KR" altLang="en-US" sz="900" b="1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추천시</a:t>
                      </a:r>
                      <a:r>
                        <a:rPr lang="ko-KR" altLang="en-US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기재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28" marB="4572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" y="1043608"/>
            <a:ext cx="1071563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회원정보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3703465"/>
            <a:ext cx="2071688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회사개요</a:t>
            </a:r>
            <a:r>
              <a:rPr kumimoji="0"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(</a:t>
            </a: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계산서 발급용</a:t>
            </a:r>
            <a:r>
              <a:rPr kumimoji="0"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)</a:t>
            </a:r>
            <a:endParaRPr kumimoji="0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5652120"/>
            <a:ext cx="1071563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기타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7740352"/>
            <a:ext cx="685800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KPC CEO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북클럽을 신청합니다</a:t>
            </a:r>
            <a:r>
              <a:rPr kumimoji="0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.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2019</a:t>
            </a: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년        </a:t>
            </a: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월        일</a:t>
            </a:r>
            <a:endParaRPr kumimoji="0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지원자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(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대리인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)                    (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서명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)</a:t>
            </a:r>
            <a:endParaRPr kumimoji="0"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951203"/>
              </p:ext>
            </p:extLst>
          </p:nvPr>
        </p:nvGraphicFramePr>
        <p:xfrm>
          <a:off x="0" y="1377226"/>
          <a:ext cx="6858000" cy="2201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744"/>
                <a:gridCol w="1589876"/>
                <a:gridCol w="714380"/>
                <a:gridCol w="285752"/>
                <a:gridCol w="785818"/>
                <a:gridCol w="785806"/>
                <a:gridCol w="1571624"/>
              </a:tblGrid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         명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주민번호앞자리</a:t>
                      </a:r>
                      <a:endParaRPr lang="en-US" altLang="ko-KR" sz="7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7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7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생년월일</a:t>
                      </a:r>
                      <a:r>
                        <a:rPr lang="en-US" altLang="ko-KR" sz="7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ko-KR" altLang="en-US" sz="7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년       월      일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증 명 사 진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회   사   명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직         함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핸   드   폰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직 장 전 화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   메   일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직 장 팩 스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취         미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                </a:t>
                      </a:r>
                      <a:r>
                        <a:rPr lang="en-US" altLang="ko-KR" sz="9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※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골프 기재 시 핸디 기재 요망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T="49530" marB="4953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자 택 주 소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비서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연락담당자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연락처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&amp;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en-US" altLang="ko-KR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l" latinLnBrk="1"/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 육 비   담당자</a:t>
                      </a:r>
                      <a:endParaRPr lang="en-US" altLang="ko-KR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연락처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&amp;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en-US" altLang="ko-KR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l" latinLnBrk="1"/>
                      <a:endParaRPr lang="ko-KR" altLang="en-US" sz="9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711" marB="45711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3" name="TextBox 1"/>
          <p:cNvSpPr txBox="1">
            <a:spLocks noChangeArrowheads="1"/>
          </p:cNvSpPr>
          <p:nvPr/>
        </p:nvSpPr>
        <p:spPr bwMode="auto">
          <a:xfrm>
            <a:off x="765225" y="545124"/>
            <a:ext cx="5315879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2019 (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22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기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3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300" dirty="0" smtClean="0">
                <a:latin typeface="HY헤드라인M" pitchFamily="18" charset="-127"/>
                <a:ea typeface="HY헤드라인M" pitchFamily="18" charset="-127"/>
              </a:rPr>
              <a:t>KPC CEO</a:t>
            </a:r>
            <a:r>
              <a:rPr lang="ko-KR" altLang="en-US" sz="2300" dirty="0" err="1">
                <a:latin typeface="HY헤드라인M" pitchFamily="18" charset="-127"/>
                <a:ea typeface="HY헤드라인M" pitchFamily="18" charset="-127"/>
              </a:rPr>
              <a:t>북클럽</a:t>
            </a:r>
            <a:r>
              <a:rPr lang="ko-KR" altLang="en-US" sz="2300" dirty="0">
                <a:latin typeface="HY헤드라인M" pitchFamily="18" charset="-127"/>
                <a:ea typeface="HY헤드라인M" pitchFamily="18" charset="-127"/>
              </a:rPr>
              <a:t> 신청서</a:t>
            </a:r>
            <a:endParaRPr lang="en-US" altLang="ko-KR" sz="23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672" y="838842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5" name="Picture 2" descr="E:\CDR\kpc\png\A\color\a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60"/>
          <a:stretch/>
        </p:blipFill>
        <p:spPr bwMode="auto">
          <a:xfrm>
            <a:off x="2358050" y="8028384"/>
            <a:ext cx="2162793" cy="133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50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45601" y="611560"/>
            <a:ext cx="51667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교육생관리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오프라인 교육신청 개인정보 동의서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672135"/>
              </p:ext>
            </p:extLst>
          </p:nvPr>
        </p:nvGraphicFramePr>
        <p:xfrm>
          <a:off x="571608" y="2483768"/>
          <a:ext cx="5772003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25"/>
                <a:gridCol w="1857539"/>
                <a:gridCol w="1857539"/>
              </a:tblGrid>
              <a:tr h="30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항         목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수집 목적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보유 기간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58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성명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휴대폰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전화번호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생년월일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자택주소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취미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교육서비스 제공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교육생관리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교육종료 후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99590" y="3347864"/>
            <a:ext cx="588173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※ 위의 개인정보 수집‧이용에 대한 동의를 거부할 권리가 있습니다</a:t>
            </a:r>
            <a:r>
              <a:rPr kumimoji="0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kumimoji="0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그러나 동의를 거부할</a:t>
            </a:r>
            <a:endParaRPr kumimoji="0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ea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  경우 원활한 교육서비스 제공에 제한을 받을 수 있습니다</a:t>
            </a:r>
            <a:r>
              <a:rPr kumimoji="0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.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99590" y="3778751"/>
            <a:ext cx="50113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☞ 위와 같이 개인정보를 수집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·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이용하는데 동의하십니까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? 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예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아니오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2656" y="1115616"/>
            <a:ext cx="6230406" cy="777686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64205" y="1669981"/>
            <a:ext cx="58794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100" b="1" dirty="0" smtClean="0">
                <a:solidFill>
                  <a:srgbClr val="000000"/>
                </a:solidFill>
                <a:latin typeface="+mn-ea"/>
              </a:rPr>
              <a:t>한국생산성본부는 </a:t>
            </a:r>
            <a:r>
              <a:rPr lang="ko-KR" altLang="en-US" sz="1100" b="1" dirty="0">
                <a:solidFill>
                  <a:srgbClr val="000000"/>
                </a:solidFill>
                <a:latin typeface="+mn-ea"/>
              </a:rPr>
              <a:t>교육 수강 신청</a:t>
            </a:r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000000"/>
                </a:solidFill>
                <a:latin typeface="+mn-ea"/>
              </a:rPr>
              <a:t>교육 서비스 제공</a:t>
            </a:r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000000"/>
                </a:solidFill>
                <a:latin typeface="+mn-ea"/>
              </a:rPr>
              <a:t>교육생 관리를 위한 </a:t>
            </a:r>
            <a:r>
              <a:rPr lang="ko-KR" altLang="en-US" sz="1100" b="1" dirty="0" smtClean="0">
                <a:solidFill>
                  <a:srgbClr val="000000"/>
                </a:solidFill>
                <a:latin typeface="+mn-ea"/>
              </a:rPr>
              <a:t>목적으로 개인정보를 수집</a:t>
            </a:r>
            <a:r>
              <a:rPr lang="en-US" altLang="ko-KR" sz="11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b="1" dirty="0" smtClean="0">
                <a:solidFill>
                  <a:srgbClr val="000000"/>
                </a:solidFill>
                <a:latin typeface="+mn-ea"/>
              </a:rPr>
              <a:t>이용합니다</a:t>
            </a:r>
            <a:r>
              <a:rPr lang="en-US" altLang="ko-KR" sz="1100" b="1" dirty="0" smtClean="0">
                <a:solidFill>
                  <a:srgbClr val="000000"/>
                </a:solidFill>
                <a:latin typeface="+mn-ea"/>
              </a:rPr>
              <a:t>.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32656" y="1115617"/>
            <a:ext cx="6230406" cy="4035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atin typeface="+mn-ea"/>
              </a:rPr>
              <a:t>교육신청을 위한 개인정보 수집</a:t>
            </a:r>
            <a:r>
              <a:rPr lang="en-US" altLang="ko-KR" sz="1400" b="1" dirty="0">
                <a:latin typeface="+mn-ea"/>
              </a:rPr>
              <a:t>‧</a:t>
            </a:r>
            <a:r>
              <a:rPr lang="ko-KR" altLang="en-US" sz="1400" b="1" dirty="0">
                <a:latin typeface="+mn-ea"/>
              </a:rPr>
              <a:t>이용 동의서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204" y="2222158"/>
            <a:ext cx="33854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개인정보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수집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‧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 내역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필수사항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kumimoji="0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906172"/>
              </p:ext>
            </p:extLst>
          </p:nvPr>
        </p:nvGraphicFramePr>
        <p:xfrm>
          <a:off x="571608" y="4474850"/>
          <a:ext cx="5772003" cy="685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25"/>
                <a:gridCol w="1857539"/>
                <a:gridCol w="1857539"/>
              </a:tblGrid>
              <a:tr h="307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항         목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수집 목적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보유 기간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83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소속사명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부서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직위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교육서비스 제공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교육종료 후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99590" y="5160258"/>
            <a:ext cx="58112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0" lang="ko-KR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※ 위의 개인정보 수집‧이용에 대한 동의를 거부할 권리가 있습니다</a:t>
            </a:r>
            <a:r>
              <a:rPr kumimoji="0" lang="en-US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위의 개인정보 수집</a:t>
            </a:r>
            <a:r>
              <a:rPr lang="en-US" altLang="ko-KR" sz="1100" dirty="0" smtClean="0">
                <a:solidFill>
                  <a:srgbClr val="000000"/>
                </a:solidFill>
                <a:latin typeface="+mn-ea"/>
              </a:rPr>
              <a:t>‧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ko-KR" altLang="en-US" sz="1100" dirty="0" smtClean="0">
                <a:solidFill>
                  <a:srgbClr val="000000"/>
                </a:solidFill>
                <a:latin typeface="+mn-ea"/>
              </a:rPr>
              <a:t>이용에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대해 동의를 거부하셔도 교육서비스를 제공받을 수 있습니다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499590" y="5591145"/>
            <a:ext cx="50113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☞ 위와 같이 개인정보를 수집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·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이용하는데 동의하십니까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? 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예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아니오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204" y="4213240"/>
            <a:ext cx="33854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선택적 개인정보 수집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‧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이용 내역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동의거부 가능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kumimoji="0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658229"/>
              </p:ext>
            </p:extLst>
          </p:nvPr>
        </p:nvGraphicFramePr>
        <p:xfrm>
          <a:off x="571608" y="6275050"/>
          <a:ext cx="5772003" cy="685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25"/>
                <a:gridCol w="1857539"/>
                <a:gridCol w="1857539"/>
              </a:tblGrid>
              <a:tr h="3070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제공 목적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제공 항목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보유 기간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83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마케팅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교육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핸드폰문자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회원가입 기간</a:t>
                      </a: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45698" marB="4569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499590" y="6960458"/>
            <a:ext cx="60019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0" lang="ko-KR" altLang="ko-K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※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위의 개인정보 </a:t>
            </a:r>
            <a:r>
              <a:rPr lang="ko-KR" altLang="en-US" sz="1100" dirty="0" err="1">
                <a:solidFill>
                  <a:srgbClr val="000000"/>
                </a:solidFill>
                <a:latin typeface="+mn-ea"/>
              </a:rPr>
              <a:t>목적외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 이용에 대한 동의를 거부할 권리가 있습니다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그러나 동의를 </a:t>
            </a:r>
            <a:r>
              <a:rPr lang="ko-KR" altLang="en-US" sz="1100" dirty="0" smtClean="0">
                <a:solidFill>
                  <a:srgbClr val="000000"/>
                </a:solidFill>
                <a:latin typeface="+mn-ea"/>
              </a:rPr>
              <a:t>거부할</a:t>
            </a:r>
            <a:endParaRPr lang="en-US" altLang="ko-KR" sz="1100" dirty="0" smtClean="0">
              <a:solidFill>
                <a:srgbClr val="000000"/>
              </a:solidFill>
              <a:latin typeface="+mn-ea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경우 교육정보를 제공 받지 못합니다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499589" y="7391345"/>
            <a:ext cx="55401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☞ 위와 같이 개인정보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의 </a:t>
            </a:r>
            <a:r>
              <a:rPr kumimoji="0" lang="ko-KR" altLang="en-US" sz="1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목적외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이용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마케팅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에 동의하십니까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? 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kumimoji="0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kumimoji="0" lang="ko-KR" alt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예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아니오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</a:rPr>
              <a:t>)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204" y="6013440"/>
            <a:ext cx="33854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■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목적외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이용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마케팅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내역</a:t>
            </a:r>
            <a:endParaRPr kumimoji="0" lang="ko-KR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609" y="7853212"/>
            <a:ext cx="577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년        월        일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571608" y="8162339"/>
            <a:ext cx="577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본인  성명                                          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서명 또는 인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571608" y="8471465"/>
            <a:ext cx="577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한국생산성본부 귀중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87929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8890</TotalTime>
  <Words>444</Words>
  <Application>Microsoft Office PowerPoint</Application>
  <PresentationFormat>화면 슬라이드 쇼(4:3)</PresentationFormat>
  <Paragraphs>85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HY견고딕</vt:lpstr>
      <vt:lpstr>HY헤드라인M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gylee</dc:creator>
  <cp:lastModifiedBy>이광윤</cp:lastModifiedBy>
  <cp:revision>36</cp:revision>
  <cp:lastPrinted>2018-01-15T08:54:22Z</cp:lastPrinted>
  <dcterms:created xsi:type="dcterms:W3CDTF">2016-05-13T00:33:59Z</dcterms:created>
  <dcterms:modified xsi:type="dcterms:W3CDTF">2019-02-01T01:04:07Z</dcterms:modified>
</cp:coreProperties>
</file>